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48EFA-AAAF-4244-A948-D7F21F06DC3D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27696-BA7A-41D4-A7AE-4C45E1C797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27696-BA7A-41D4-A7AE-4C45E1C7976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A7B973-53F5-4FA3-92C4-6EA966BF40F2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B18C424-F333-4EFF-BCF2-3EECED18B0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РАННИЙ ДЕТСКИЙ АУТИЗМ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121024"/>
          </a:xfrm>
        </p:spPr>
        <p:txBody>
          <a:bodyPr/>
          <a:lstStyle/>
          <a:p>
            <a:r>
              <a:rPr lang="ru-RU" dirty="0" smtClean="0"/>
              <a:t>Интеллектуальное развитие может быть различным. От глубокой задержки психического развития до сохранности интеллекта.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H:\а3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3284984"/>
            <a:ext cx="4464496" cy="2376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Зависит от возраста. </a:t>
            </a:r>
          </a:p>
          <a:p>
            <a:r>
              <a:rPr lang="ru-RU" dirty="0" smtClean="0"/>
              <a:t>У части детей улучшается коммуникативная функция речи вначале в форме ответов на вопросы, а затем и в виде спонтанной речи, хотя еще длительно сохраняются частичная «автономность» речи, вычурность, употребление недетских оборотов, штампов, заимствованных из высказываний взрослых. </a:t>
            </a:r>
          </a:p>
          <a:p>
            <a:r>
              <a:rPr lang="ru-RU" dirty="0" smtClean="0"/>
              <a:t>У некоторых детей появляется стремление задавать необычные, отвлеченные, «заумные» вопросы («Что такое жизнь?», «Где конец всего?» и т. п.). </a:t>
            </a:r>
          </a:p>
          <a:p>
            <a:r>
              <a:rPr lang="ru-RU" dirty="0" smtClean="0"/>
              <a:t>Видоизменяется игровая деятельность, которая приобретает форму односторонних интересов, чаще отвлеченного характера. Дети увлечены составлением маршрутов транспорта, перечня улиц и переулков, коллекционированием и составлением каталога географических карт, выписыванием газетных заголовков и т. п. Подобная деятельность отличается особым стремлением к схематизму, формальному регистрированию объектов, явлений, стереотипному перечислению цифр, наименований.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аутизма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376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Даже в самых тяжелых случаях упорная коррекционная работа всегда дает положительную динамику: ребенок может стать адаптированным, общительным и самостоятельным в кругу близких людей.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:\а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908720"/>
            <a:ext cx="4392488" cy="2304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i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060848"/>
            <a:ext cx="3384375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04048" y="1988840"/>
            <a:ext cx="3506599" cy="3960440"/>
          </a:xfrm>
        </p:spPr>
        <p:txBody>
          <a:bodyPr>
            <a:normAutofit fontScale="77500" lnSpcReduction="20000"/>
          </a:bodyPr>
          <a:lstStyle/>
          <a:p>
            <a:pPr lvl="0">
              <a:buFont typeface="Arial" pitchFamily="34" charset="0"/>
              <a:buChar char="•"/>
            </a:pPr>
            <a:r>
              <a:rPr lang="ru-RU" dirty="0" smtClean="0"/>
              <a:t>Выраженная недостаточность или полное отсутствие потребности в контакте с окружающими.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Эмоциональная холодность или безразличие к близким.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Страх новизны, любой перемены в окружающей обстановке.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Болезненная приверженность к рутинному (привычному) порядку.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Однообразное поведение со склонностью к стереотипным движениям.</a:t>
            </a:r>
          </a:p>
          <a:p>
            <a:pPr lvl="0">
              <a:buFont typeface="Arial" pitchFamily="34" charset="0"/>
              <a:buChar char="•"/>
            </a:pPr>
            <a:r>
              <a:rPr lang="ru-RU" dirty="0" smtClean="0"/>
              <a:t>Расстройства речи, характер которых существенно зависит варианта аутизма.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404664"/>
            <a:ext cx="336252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Основными проявлениями раннего аутизма являются: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764704"/>
            <a:ext cx="8183880" cy="5400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Наиболее отчетливо ранний детский аутизм проявляется в возрасте от 2 до 5 лет.</a:t>
            </a:r>
          </a:p>
          <a:p>
            <a:r>
              <a:rPr lang="ru-RU" dirty="0" smtClean="0"/>
              <a:t>Однако уже у грудных детей наблюдается отсутствие свойственного здоровым детям «комплекса оживления» при контакте с матерью или воспитательницей, у них не появляется улыбка при виде родителей, иногда отмечается отсутствие ориентировочной реакции на внешние раздражители, что может приниматься за дефект органов чувств (слуха, зрения). </a:t>
            </a:r>
          </a:p>
          <a:p>
            <a:r>
              <a:rPr lang="ru-RU" dirty="0" smtClean="0"/>
              <a:t>У детей первых 3 лет жизни проявлениями раннего аутизма могут быть нарушения сна в виде сокращенной продолжительности и его уменьшенной глубины, прерывистости, затрудненного засыпания, ранними пробуждениями, стойкие расстройства аппетита с его снижением и особой избирательностью, отсутствие чувства голода, общее беспокойство и беспричинный плач.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31296"/>
          </a:xfrm>
        </p:spPr>
        <p:txBody>
          <a:bodyPr>
            <a:normAutofit/>
          </a:bodyPr>
          <a:lstStyle/>
          <a:p>
            <a:r>
              <a:rPr lang="ru-RU" dirty="0" smtClean="0"/>
              <a:t>В раннем возрасте дети часто бывают равнодушными к близким, не дают адекватной эмоциональной реакции на их появление и уход, нередко как бы не замечают их присутствия.</a:t>
            </a:r>
          </a:p>
          <a:p>
            <a:r>
              <a:rPr lang="ru-RU" dirty="0" smtClean="0"/>
              <a:t> Любое изменение привычной обстановки (например, в связи с перестановкой мебели, появлением новой вещи, новой игрушки) часто вызывает недовольство или даже бурный протест с плачем и пронзительным криком. Сходная реакция возникает при изменении порядка или времени прогулок, умывания и других моментов повседневного режима.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8064" y="1600200"/>
            <a:ext cx="3617984" cy="4493096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Однообразно: могут часами совершать одни и те же действия, отдаленно напоминающие игру: наливать и выливать воду в посуду и из нее, пересыпать что-либо, перебирать бумажки, спичечные коробки, банки, веревочки, перекладывать их с места на место, расставлять их в определенном порядке, не разрешая никому убирать или отодвигать их.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Активно стремятся к одиночеству, чувствуя себя лучше, когда их оставляют одних.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292080" y="836712"/>
            <a:ext cx="3470920" cy="68728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Поведение детей</a:t>
            </a:r>
            <a:endParaRPr lang="ru-RU" sz="2400" dirty="0"/>
          </a:p>
        </p:txBody>
      </p:sp>
      <p:pic>
        <p:nvPicPr>
          <p:cNvPr id="2050" name="Picture 2" descr="H:\а4.jpe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628800"/>
            <a:ext cx="3600400" cy="3528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196752"/>
            <a:ext cx="6696744" cy="367240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безразличное отношение, при котором дети не реагируют на присутствие или отсутствие матери; </a:t>
            </a:r>
          </a:p>
          <a:p>
            <a:r>
              <a:rPr lang="ru-RU" dirty="0" err="1" smtClean="0"/>
              <a:t>негативистическая</a:t>
            </a:r>
            <a:r>
              <a:rPr lang="ru-RU" dirty="0" smtClean="0"/>
              <a:t> форма, когда ребенок относится к матери недоброжелательно и активно гонит ее от себя; </a:t>
            </a:r>
          </a:p>
          <a:p>
            <a:r>
              <a:rPr lang="ru-RU" dirty="0" smtClean="0"/>
              <a:t>симбиотическая форма контакта, при которой ребенок отказывается оставаться без матери, выражает тревогу в ее отсутствие, хотя никогда не проявляет к ней ласки.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/>
          <a:lstStyle/>
          <a:p>
            <a:r>
              <a:rPr lang="ru-RU" dirty="0" smtClean="0"/>
              <a:t>Контакт с матерью</a:t>
            </a:r>
            <a:endParaRPr lang="ru-RU" dirty="0"/>
          </a:p>
        </p:txBody>
      </p:sp>
      <p:pic>
        <p:nvPicPr>
          <p:cNvPr id="3074" name="Picture 2" descr="H:\а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81128"/>
            <a:ext cx="3246487" cy="18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общая моторная недостаточность, угловатость и несоразмерность произвольных движений, неуклюжая походка, </a:t>
            </a:r>
          </a:p>
          <a:p>
            <a:r>
              <a:rPr lang="ru-RU" dirty="0" smtClean="0"/>
              <a:t>возникновение на 2-м году жизни своеобразных стереотипных движений (сгибание и разгибание пальцев рук, перебирание ими), потряхивания, взмахивания и вращения кистями рук, подпрыгиваний, вращения вокруг своей оси, ходьбы и бега на цыпочках;</a:t>
            </a:r>
          </a:p>
          <a:p>
            <a:r>
              <a:rPr lang="ru-RU" dirty="0" smtClean="0"/>
              <a:t>как правило, имеет место значительная задержка формирования элементарных навыков самообслуживания (самостоятельная еда, умывание, одевание и раздевание и т. д.).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Нарушения моторики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Бедны, однообразны. </a:t>
            </a:r>
          </a:p>
          <a:p>
            <a:r>
              <a:rPr lang="ru-RU" dirty="0" smtClean="0"/>
              <a:t>Чаще всего они выражаются в виде примитивных эмоций удовольствия, сопровождающегося иногда улыбкой, или недовольства и раздражения с монотонным плачем и не резко выраженным общим беспокойством. </a:t>
            </a:r>
          </a:p>
          <a:p>
            <a:r>
              <a:rPr lang="ru-RU" dirty="0" smtClean="0"/>
              <a:t>Своеобразным эквивалентом положительных переживаний могут быть стереотипные движения (подпрыгивания, потряхивания кистями рук и др.).</a:t>
            </a:r>
          </a:p>
          <a:p>
            <a:r>
              <a:rPr lang="ru-RU" dirty="0" smtClean="0"/>
              <a:t>Мимика бедная, маловыразительная, характерен «пустой, ничего не выражающий взгляд», а также взгляд как бы мимо или «сквозь» собеседника.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Эмоциональные проявления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Развитие речи в одних случаях происходит в обычные или даже более ранние сроки, в других оно более или менее задержано. </a:t>
            </a:r>
          </a:p>
          <a:p>
            <a:r>
              <a:rPr lang="ru-RU" dirty="0" smtClean="0"/>
              <a:t>Независимо от сроков появления речи отмечаются нарушение ее формирования, главным образом за счет недостаточности коммуникативной функции речи. Вплоть до 5–6 лет дети редко активно обращаются с вопросами, часто не отвечают на обращенные к ним вопросы или дают односложные ответы. </a:t>
            </a:r>
          </a:p>
          <a:p>
            <a:r>
              <a:rPr lang="ru-RU" dirty="0" smtClean="0"/>
              <a:t>В то же время может иметь место достаточно развитая «автономная речь», разговор с самим собой. </a:t>
            </a:r>
          </a:p>
          <a:p>
            <a:r>
              <a:rPr lang="ru-RU" dirty="0" smtClean="0"/>
              <a:t>Характерны патологические формы речи: непосредственные и отставленные во времени повторы слов окружающих, придуманные ребенком слова и определения и скандированное произношение, необычная протяжная интонация, </a:t>
            </a:r>
            <a:r>
              <a:rPr lang="ru-RU" dirty="0" err="1" smtClean="0"/>
              <a:t>рифмование</a:t>
            </a:r>
            <a:r>
              <a:rPr lang="ru-RU" dirty="0" smtClean="0"/>
              <a:t>, применение в отношении самих себя местоимений и глаголов во 2-м и 3-м лице. </a:t>
            </a:r>
          </a:p>
          <a:p>
            <a:r>
              <a:rPr lang="ru-RU" dirty="0" smtClean="0"/>
              <a:t>У части детей наблюдается полный отказ от пользования речью при её сохранности.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Речь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</TotalTime>
  <Words>92</Words>
  <Application>Microsoft Office PowerPoint</Application>
  <PresentationFormat>Экран (4:3)</PresentationFormat>
  <Paragraphs>55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РАННИЙ ДЕТСКИЙ АУТИЗМ</vt:lpstr>
      <vt:lpstr>Основными проявлениями раннего аутизма являются: </vt:lpstr>
      <vt:lpstr>Слайд 3</vt:lpstr>
      <vt:lpstr>Слайд 4</vt:lpstr>
      <vt:lpstr>Поведение детей</vt:lpstr>
      <vt:lpstr>Контакт с матерью</vt:lpstr>
      <vt:lpstr>Нарушения моторики</vt:lpstr>
      <vt:lpstr>Эмоциональные проявления</vt:lpstr>
      <vt:lpstr>Речь</vt:lpstr>
      <vt:lpstr>Слайд 10</vt:lpstr>
      <vt:lpstr>Динамика аутизма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ДЕТСКИЙ АУТИЗМ</dc:title>
  <dc:creator>Пользователь Windows</dc:creator>
  <cp:lastModifiedBy>User</cp:lastModifiedBy>
  <cp:revision>9</cp:revision>
  <dcterms:created xsi:type="dcterms:W3CDTF">2013-01-23T17:15:10Z</dcterms:created>
  <dcterms:modified xsi:type="dcterms:W3CDTF">2025-03-18T10:57:49Z</dcterms:modified>
</cp:coreProperties>
</file>