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7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4071966" cy="259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28" y="214291"/>
            <a:ext cx="409639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0425"/>
            <a:ext cx="7776864" cy="2018655"/>
          </a:xfrm>
        </p:spPr>
        <p:txBody>
          <a:bodyPr>
            <a:normAutofit fontScale="90000"/>
          </a:bodyPr>
          <a:lstStyle/>
          <a:p>
            <a:r>
              <a:rPr lang="ru-RU" smtClean="0">
                <a:cs typeface="Aldhabi" pitchFamily="2" charset="-78"/>
              </a:rPr>
              <a:t>Мастер-класс </a:t>
            </a:r>
            <a:r>
              <a:rPr lang="ru-RU" dirty="0" smtClean="0">
                <a:cs typeface="Aldhabi" pitchFamily="2" charset="-78"/>
              </a:rPr>
              <a:t>для ШМС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«Как </a:t>
            </a:r>
            <a:r>
              <a:rPr lang="ru-RU" dirty="0" smtClean="0"/>
              <a:t>распознать нарушения в развитии детей раннего </a:t>
            </a:r>
            <a:r>
              <a:rPr lang="ru-RU" dirty="0" smtClean="0"/>
              <a:t>возраста»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572008"/>
            <a:ext cx="3786214" cy="14287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МБУ  ЦЕНТР ППМС помощи Сальского района</a:t>
            </a:r>
          </a:p>
          <a:p>
            <a:r>
              <a:rPr lang="ru-RU" sz="2000" b="1" smtClean="0">
                <a:solidFill>
                  <a:srgbClr val="FF0000"/>
                </a:solidFill>
              </a:rPr>
              <a:t>2023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48" y="285728"/>
            <a:ext cx="8317418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facey.ru/wp-content/uploads/2017/06/2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785256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с фетальным алкогольным синдромом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85791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6434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с фетальным алкогольным синдромом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50514"/>
            <a:ext cx="4714876" cy="520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AutoShape 2" descr="https://sama-zhizn.ru/wp-content/uploads/den-cheloveka-s-sindromom-dauna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с синдромом Дауна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49507"/>
            <a:ext cx="4000528" cy="33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00240"/>
            <a:ext cx="41386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785255" cy="599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с рахитом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9144000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с аутизмом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25196"/>
            <a:ext cx="4143404" cy="39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3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30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Мастер-класс для ШМС «Как распознать нарушения в развитии детей раннего возраста»</vt:lpstr>
      <vt:lpstr>Слайд 2</vt:lpstr>
      <vt:lpstr>Дети с фетальным алкогольным синдромом</vt:lpstr>
      <vt:lpstr>Слайд 4</vt:lpstr>
      <vt:lpstr>Дети с фетальным алкогольным синдромом</vt:lpstr>
      <vt:lpstr>Дети с синдромом Дауна</vt:lpstr>
      <vt:lpstr>Слайд 7</vt:lpstr>
      <vt:lpstr>Дети с рахитом</vt:lpstr>
      <vt:lpstr>Дети с аутизмом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50</cp:revision>
  <dcterms:modified xsi:type="dcterms:W3CDTF">2025-03-18T12:01:03Z</dcterms:modified>
</cp:coreProperties>
</file>